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9"/>
    <p:restoredTop sz="96327"/>
  </p:normalViewPr>
  <p:slideViewPr>
    <p:cSldViewPr snapToGrid="0">
      <p:cViewPr varScale="1">
        <p:scale>
          <a:sx n="270" d="100"/>
          <a:sy n="270" d="100"/>
        </p:scale>
        <p:origin x="21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 (cigarettes);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2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35" y="2548421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76" y="2520703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6829" y="2508558"/>
            <a:ext cx="1682883" cy="24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phones</a:t>
            </a:r>
          </a:p>
          <a:p>
            <a:pPr lvl="2"/>
            <a:r>
              <a:rPr lang="en-US" dirty="0"/>
              <a:t>camera, microphone, scanner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</a:t>
            </a:r>
          </a:p>
          <a:p>
            <a:pPr lvl="2"/>
            <a:r>
              <a:rPr lang="en-US" dirty="0"/>
              <a:t>documents, microphone, etc.</a:t>
            </a:r>
          </a:p>
          <a:p>
            <a:pPr lvl="2"/>
            <a:r>
              <a:rPr lang="en-US" dirty="0"/>
              <a:t>low latency, multimodal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Hotels, taxis, coffee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1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people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Metrics: BLEU &amp; latency</a:t>
            </a:r>
          </a:p>
          <a:p>
            <a:pPr lvl="1"/>
            <a:r>
              <a:rPr lang="en-US" dirty="0"/>
              <a:t>Human interpreters tell me 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Trust: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</a:t>
                </a:r>
              </a:p>
              <a:p>
                <a:pPr lvl="1"/>
                <a:r>
                  <a:rPr lang="en-US" dirty="0"/>
                  <a:t>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Fact-Checking</a:t>
                </a:r>
              </a:p>
              <a:p>
                <a:pPr lvl="2"/>
                <a:r>
                  <a:rPr lang="en-US" dirty="0"/>
                  <a:t>Search for supporting evidence for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 in target language </a:t>
                </a:r>
              </a:p>
              <a:p>
                <a:r>
                  <a:rPr lang="en-US" dirty="0"/>
                  <a:t>More generally,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Add footnotes to label assertions with evidence (URLs)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421</Words>
  <Application>Microsoft Macintosh PowerPoint</Application>
  <PresentationFormat>Widescreen</PresentationFormat>
  <Paragraphs>73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Positive Opportunities for Machine Translation</vt:lpstr>
      <vt:lpstr>Mismatch Between Translators &amp; Engineers: Technical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8</cp:revision>
  <dcterms:created xsi:type="dcterms:W3CDTF">2023-06-08T00:40:28Z</dcterms:created>
  <dcterms:modified xsi:type="dcterms:W3CDTF">2023-06-08T02:08:07Z</dcterms:modified>
</cp:coreProperties>
</file>